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397" r:id="rId145"/>
    <p:sldId id="320" r:id="rId146"/>
    <p:sldId id="318" r:id="rId147"/>
    <p:sldId id="272" r:id="rId148"/>
    <p:sldId id="265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7C8"/>
    <a:srgbClr val="DEDEDE"/>
    <a:srgbClr val="E17700"/>
    <a:srgbClr val="C55A11"/>
    <a:srgbClr val="3B3B3B"/>
    <a:srgbClr val="F5F5F5"/>
    <a:srgbClr val="D83CD8"/>
    <a:srgbClr val="E0380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6324" dt="2023-02-07T20:43:58.84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07T20:46:40.211" v="16150" actId="14100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2-07T20:28:45.924" v="15865" actId="207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03T19:30:16.093" v="8643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03T16:32:58.225" v="8196" actId="1076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03T17:02:53.338" v="8640" actId="1076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03T20:25:02.096" v="9519" actId="164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05T19:27:13.415" v="10879" actId="164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05T19:10:02.651" v="10442" actId="6549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5T19:21:28.381" v="10803" actId="1035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20:32:25.329" v="12041" actId="1076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05T20:23:43.340" v="11845" actId="164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8:53:35.654" v="1409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0.5%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faction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</a:t>
              </a:r>
              <a:r>
                <a:rPr lang="en-US" sz="2000" b="0" i="0" dirty="0" err="1">
                  <a:solidFill>
                    <a:schemeClr val="tx1"/>
                  </a:solidFill>
                  <a:effectLst/>
                  <a:latin typeface="source-serif-pro"/>
                </a:rPr>
                <a:t>formalised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 or head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are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6596</TotalTime>
  <Words>9219</Words>
  <Application>Microsoft Office PowerPoint</Application>
  <PresentationFormat>Widescreen</PresentationFormat>
  <Paragraphs>1656</Paragraphs>
  <Slides>148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61" baseType="lpstr"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2023-02-07T20:47:05Z</dcterms:modified>
</cp:coreProperties>
</file>